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7E77-8C61-4976-8DC4-0D57753D9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E5F15-1CB8-41D3-A137-60AB73B0C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34D38-FAB2-4B6F-A7CE-E7ADF8D4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4DB4-DD5D-437E-8C36-AA4C442B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16DF-419B-4C59-9D01-0957DD27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9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0538-A5DB-48BD-83C3-F1A8FDAD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DE0DE-BB2F-4AC7-A3DF-392ED987B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4664-9098-4CF1-9297-D5A67A975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28DF-1A89-4E44-A433-FAE1659D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E63A3-EFE3-43EE-BA9F-10959320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3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3C56F6-BFCD-4A4F-96ED-C87BC63FA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491C6-C608-49DC-B2A1-BA0A5CB17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969DE-2F3C-4E40-A511-B9CD5DF6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44D88-65FF-4B94-B1EC-E8CD0FF0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D6002-BDC7-414E-B648-D62211AC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25D5-6B77-4729-9CAF-3776C53D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7AF78-CC7A-42FE-9594-01D4A7CAB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B4AAF-9E51-4BBD-9A5F-B9E649E8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35D3B-6BCD-4A01-BD4A-55CDF158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9AB33-86BC-47B7-A41B-B4B761EC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71CB-D613-4CD0-835D-0D10CC59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6A7D-A5C7-41C7-BEF2-4482A370F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8CB0A-C4AA-448E-A9C1-31DE9BA0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A9D49-3D7B-43CC-B2FF-7D7E0212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BFC0-2555-4966-9134-B3A9AEABD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5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D0B28-A241-46DD-ACCD-FC87462FD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B31BD-41DB-4719-9D09-241777310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D563D-6E62-416B-B5AF-194B9D7C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7D0D2-9DED-43F3-8FFF-48AB50B0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1BB68-B6E5-48BC-8C61-1BC87C9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3C0F6-FDAD-4506-BE2D-E84F2BB9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4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1EEB-F826-46DE-83C5-8E590E628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B4AF6-1FD2-4DAA-BE27-2A1295BDC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02237-8858-477B-8EFC-8F38952AE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9148F-7C86-4E5F-B5D9-F7FA61F34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1B976-0E50-4245-86C7-72C389D6C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EEFF3-5400-4728-BC19-F014086C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41A94-5FA2-4D78-B5DC-DAFC7EA82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83C12E-256D-4407-B04A-1C586B72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3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49CC8-6C06-4869-9F0F-FE9DAA8B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E0979-9DED-4941-81B3-2E6077A1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FCA0F-B2A7-4E72-9AA6-31BC87E8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BF47F-5C1A-4661-81AC-77E469C8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2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2A158-982B-4B11-84E8-E38D2AC2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DA1F0-89E8-4889-99E1-97ADDA22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99339-D6FC-430F-BC0C-22416F76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3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96BE-E191-4CCE-9ECD-2A88D7E8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F1762-5402-403D-909D-F089A47C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FF8BC-D19B-4528-A444-2BC381BAE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2D683-9269-439A-9988-4BC5C5257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341AA-1C7D-4B4A-8CAA-9C52433C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82E91-F2F7-43F0-AA9F-630F41DB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6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39D4-C618-41FC-966E-CFE0274C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26FDB-A08B-4167-8372-AA0682ED3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6BDBC-9760-4C0C-9F57-6D74338F1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2153B-B8A1-4298-B97A-B268A7F4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51EFBF-3750-4A58-A0F9-5861C9A8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AAC6-FAD0-4FA0-9675-B0B521CC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D2191-6B07-481D-8C73-08C05469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99960-10D2-4E6B-9DC1-3B0E14B53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EE5CB-2902-4B32-9489-0E333F4EF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C122-ECD1-45F2-9FF8-338BCEBA414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F66D9-761F-4937-8A39-071B4171A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E34B0-153D-4366-AE1F-958F22D13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D570-878F-4EF6-9331-82E3A031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0604081-0B87-47AD-98CD-9A530DEAEBC2}"/>
              </a:ext>
            </a:extLst>
          </p:cNvPr>
          <p:cNvSpPr txBox="1"/>
          <p:nvPr/>
        </p:nvSpPr>
        <p:spPr>
          <a:xfrm>
            <a:off x="327465" y="5223449"/>
            <a:ext cx="3489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Genetic diversity 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helps us understand 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biodiversity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9E1765-662F-43F4-8EC0-7199F0A47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902" y="102729"/>
            <a:ext cx="11434195" cy="2023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6337F9-BAA3-42CB-9CB1-59187D413911}"/>
              </a:ext>
            </a:extLst>
          </p:cNvPr>
          <p:cNvSpPr txBox="1"/>
          <p:nvPr/>
        </p:nvSpPr>
        <p:spPr>
          <a:xfrm>
            <a:off x="2660594" y="2178762"/>
            <a:ext cx="618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Emily Dovydaitis</a:t>
            </a:r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Michael Gerth, Chloé Schmidt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24BC780-F3FC-456E-A292-45E4DE958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5551" y="482792"/>
            <a:ext cx="9680895" cy="130999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6680AE-2EE2-4E68-B556-7D19CBF49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2099546" y="3059415"/>
            <a:ext cx="2160000" cy="162193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6D18741-A902-443C-8C9D-2EF2847508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9293" y="2730843"/>
            <a:ext cx="3577500" cy="216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CFEA759-AA26-4A15-8ADD-E3C7A0A241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673340">
            <a:off x="-780263" y="2000601"/>
            <a:ext cx="3769708" cy="397279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F7EA864-CB42-40BF-B88B-62D5A812C3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120371">
            <a:off x="8913035" y="1893779"/>
            <a:ext cx="3972429" cy="41864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1CCF4B-F6D4-44ED-94FB-CA146679F7C1}"/>
              </a:ext>
            </a:extLst>
          </p:cNvPr>
          <p:cNvSpPr txBox="1"/>
          <p:nvPr/>
        </p:nvSpPr>
        <p:spPr>
          <a:xfrm>
            <a:off x="3802384" y="5223449"/>
            <a:ext cx="3849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Construct a database:</a:t>
            </a:r>
          </a:p>
          <a:p>
            <a:pPr algn="ctr"/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microsatellites</a:t>
            </a:r>
          </a:p>
          <a:p>
            <a:pPr algn="ctr"/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(nuclear, neutral DNA 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E28343-97F2-41D7-9AD0-2388CAE8E4E0}"/>
              </a:ext>
            </a:extLst>
          </p:cNvPr>
          <p:cNvSpPr txBox="1"/>
          <p:nvPr/>
        </p:nvSpPr>
        <p:spPr>
          <a:xfrm>
            <a:off x="7397792" y="5223449"/>
            <a:ext cx="479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Does genetic diversity covary…</a:t>
            </a:r>
          </a:p>
          <a:p>
            <a:pPr algn="ctr"/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human influence?</a:t>
            </a:r>
          </a:p>
          <a:p>
            <a:pPr algn="ctr"/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Climate? Latitude?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20B35C-04B0-4968-84E5-26C7B384BD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01703" y="2870631"/>
            <a:ext cx="1488744" cy="20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Ebrima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Dovydaitis, Emily</dc:creator>
  <cp:lastModifiedBy>Dovydaitis, Emily</cp:lastModifiedBy>
  <cp:revision>20</cp:revision>
  <dcterms:created xsi:type="dcterms:W3CDTF">2024-11-12T12:37:38Z</dcterms:created>
  <dcterms:modified xsi:type="dcterms:W3CDTF">2024-11-13T10:48:18Z</dcterms:modified>
</cp:coreProperties>
</file>